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6858000" cy="9906000" type="A4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353" autoAdjust="0"/>
  </p:normalViewPr>
  <p:slideViewPr>
    <p:cSldViewPr snapToGrid="0">
      <p:cViewPr varScale="1">
        <p:scale>
          <a:sx n="76" d="100"/>
          <a:sy n="76" d="100"/>
        </p:scale>
        <p:origin x="31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309" cy="501655"/>
          </a:xfrm>
          <a:prstGeom prst="rect">
            <a:avLst/>
          </a:prstGeom>
        </p:spPr>
        <p:txBody>
          <a:bodyPr vert="horz" lIns="92458" tIns="46228" rIns="92458" bIns="46228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901833" y="0"/>
            <a:ext cx="2986309" cy="501655"/>
          </a:xfrm>
          <a:prstGeom prst="rect">
            <a:avLst/>
          </a:prstGeom>
        </p:spPr>
        <p:txBody>
          <a:bodyPr vert="horz" lIns="92458" tIns="46228" rIns="92458" bIns="46228" rtlCol="0"/>
          <a:lstStyle>
            <a:lvl1pPr algn="r">
              <a:defRPr sz="1200"/>
            </a:lvl1pPr>
          </a:lstStyle>
          <a:p>
            <a:fld id="{07D2ACE1-F738-43F3-845B-9B262C5892BD}" type="datetimeFigureOut">
              <a:rPr lang="ko-KR" altLang="en-US" smtClean="0"/>
              <a:t>2022-01-27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520233"/>
            <a:ext cx="2986309" cy="501655"/>
          </a:xfrm>
          <a:prstGeom prst="rect">
            <a:avLst/>
          </a:prstGeom>
        </p:spPr>
        <p:txBody>
          <a:bodyPr vert="horz" lIns="92458" tIns="46228" rIns="92458" bIns="46228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901833" y="9520233"/>
            <a:ext cx="2986309" cy="501655"/>
          </a:xfrm>
          <a:prstGeom prst="rect">
            <a:avLst/>
          </a:prstGeom>
        </p:spPr>
        <p:txBody>
          <a:bodyPr vert="horz" lIns="92458" tIns="46228" rIns="92458" bIns="46228" rtlCol="0" anchor="b"/>
          <a:lstStyle>
            <a:lvl1pPr algn="r">
              <a:defRPr sz="1200"/>
            </a:lvl1pPr>
          </a:lstStyle>
          <a:p>
            <a:fld id="{E3AF07F2-237C-4394-9496-95B3E699D2E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6503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309" cy="501655"/>
          </a:xfrm>
          <a:prstGeom prst="rect">
            <a:avLst/>
          </a:prstGeom>
        </p:spPr>
        <p:txBody>
          <a:bodyPr vert="horz" lIns="92458" tIns="46228" rIns="92458" bIns="46228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1833" y="0"/>
            <a:ext cx="2986309" cy="501655"/>
          </a:xfrm>
          <a:prstGeom prst="rect">
            <a:avLst/>
          </a:prstGeom>
        </p:spPr>
        <p:txBody>
          <a:bodyPr vert="horz" lIns="92458" tIns="46228" rIns="92458" bIns="46228" rtlCol="0"/>
          <a:lstStyle>
            <a:lvl1pPr algn="r">
              <a:defRPr sz="1200"/>
            </a:lvl1pPr>
          </a:lstStyle>
          <a:p>
            <a:fld id="{C98D38B6-BC0C-4F10-A058-0C8A0C904D46}" type="datetimeFigureOut">
              <a:rPr lang="ko-KR" altLang="en-US" smtClean="0"/>
              <a:t>2022-01-27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74888" y="1254125"/>
            <a:ext cx="2339975" cy="3379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58" tIns="46228" rIns="92458" bIns="46228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655" y="4822624"/>
            <a:ext cx="5512443" cy="3945928"/>
          </a:xfrm>
          <a:prstGeom prst="rect">
            <a:avLst/>
          </a:prstGeom>
        </p:spPr>
        <p:txBody>
          <a:bodyPr vert="horz" lIns="92458" tIns="46228" rIns="92458" bIns="46228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3"/>
            <a:ext cx="2986309" cy="501655"/>
          </a:xfrm>
          <a:prstGeom prst="rect">
            <a:avLst/>
          </a:prstGeom>
        </p:spPr>
        <p:txBody>
          <a:bodyPr vert="horz" lIns="92458" tIns="46228" rIns="92458" bIns="46228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1833" y="9520233"/>
            <a:ext cx="2986309" cy="501655"/>
          </a:xfrm>
          <a:prstGeom prst="rect">
            <a:avLst/>
          </a:prstGeom>
        </p:spPr>
        <p:txBody>
          <a:bodyPr vert="horz" lIns="92458" tIns="46228" rIns="92458" bIns="46228" rtlCol="0" anchor="b"/>
          <a:lstStyle>
            <a:lvl1pPr algn="r">
              <a:defRPr sz="1200"/>
            </a:lvl1pPr>
          </a:lstStyle>
          <a:p>
            <a:fld id="{26CFC0DB-A658-4517-BE22-8BAA364042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767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2022-01-27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8868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2022-01-27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9462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2022-01-27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60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2022-01-27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4541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2022-01-27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2824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2022-01-27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689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2022-01-27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3551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2022-01-27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6905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2022-01-27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4814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2022-01-27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0267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1E5F-E451-4A98-8F02-0B551D220AFE}" type="datetimeFigureOut">
              <a:rPr lang="ko-KR" altLang="en-US" smtClean="0"/>
              <a:t>2022-01-27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3447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71E5F-E451-4A98-8F02-0B551D220AFE}" type="datetimeFigureOut">
              <a:rPr lang="ko-KR" altLang="en-US" smtClean="0"/>
              <a:t>2022-01-27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D9106-0226-4D4D-B426-00EDC02F06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436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32181"/>
            <a:ext cx="6858000" cy="2066925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3609975" y="1861185"/>
            <a:ext cx="628650" cy="21336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16114" y="276225"/>
            <a:ext cx="67418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아이돌보미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홈페이지 접속 </a:t>
            </a:r>
            <a:r>
              <a:rPr lang="en-US" altLang="ko-K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회원가입 필수</a:t>
            </a:r>
            <a:r>
              <a:rPr lang="en-US" altLang="ko-K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  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https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://care.idolbom.go.kr/dolbomi/main/main.do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3457575" y="3228974"/>
            <a:ext cx="428625" cy="19050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6114" y="1244203"/>
            <a:ext cx="5050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. 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지원 및 양성 선택하고 모집공고 누르세요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37306"/>
            <a:ext cx="6858000" cy="390048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16114" y="4032052"/>
            <a:ext cx="6741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지역별 보기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-&gt;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경기도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모집상태별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보기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-&gt;</a:t>
            </a:r>
            <a:r>
              <a:rPr lang="ko-KR" alt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모집중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1157" y="7267251"/>
            <a:ext cx="790023" cy="445382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22" b="100000" l="0" r="9869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62000" y="7495305"/>
            <a:ext cx="750644" cy="1623295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576938" y="7528409"/>
            <a:ext cx="737637" cy="19050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2358297" y="7528409"/>
            <a:ext cx="737637" cy="19050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0" y="7203532"/>
            <a:ext cx="27442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1100" b="1" dirty="0" smtClean="0">
                <a:latin typeface="+mn-ea"/>
              </a:rPr>
              <a:t>네모를 클릭하면 목록이 나옵니다</a:t>
            </a:r>
            <a:r>
              <a:rPr lang="en-US" altLang="ko-KR" sz="1100" b="1" dirty="0" smtClean="0">
                <a:latin typeface="+mn-ea"/>
              </a:rPr>
              <a:t>.</a:t>
            </a:r>
            <a:endParaRPr lang="ko-KR" altLang="en-US" sz="1100" b="1" dirty="0">
              <a:latin typeface="+mn-ea"/>
            </a:endParaRPr>
          </a:p>
        </p:txBody>
      </p:sp>
      <p:cxnSp>
        <p:nvCxnSpPr>
          <p:cNvPr id="26" name="꺾인 연결선 25"/>
          <p:cNvCxnSpPr>
            <a:stCxn id="24" idx="3"/>
          </p:cNvCxnSpPr>
          <p:nvPr/>
        </p:nvCxnSpPr>
        <p:spPr>
          <a:xfrm>
            <a:off x="2744238" y="7334337"/>
            <a:ext cx="265144" cy="234863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직사각형 35"/>
          <p:cNvSpPr/>
          <p:nvPr/>
        </p:nvSpPr>
        <p:spPr>
          <a:xfrm>
            <a:off x="782563" y="7693583"/>
            <a:ext cx="323009" cy="127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직사각형 36"/>
          <p:cNvSpPr/>
          <p:nvPr/>
        </p:nvSpPr>
        <p:spPr>
          <a:xfrm>
            <a:off x="3190536" y="7372950"/>
            <a:ext cx="467063" cy="14910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직사각형 41"/>
          <p:cNvSpPr/>
          <p:nvPr/>
        </p:nvSpPr>
        <p:spPr>
          <a:xfrm>
            <a:off x="3629025" y="7814233"/>
            <a:ext cx="368299" cy="14384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803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496578"/>
            <a:ext cx="6857999" cy="38056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5142" y="339889"/>
            <a:ext cx="671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4. ‘2022 </a:t>
            </a:r>
            <a:r>
              <a:rPr lang="ko-KR" alt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안산시 아이돌보미 정기 모집</a:t>
            </a:r>
            <a:r>
              <a:rPr lang="en-US" altLang="ko-KR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’</a:t>
            </a:r>
            <a:r>
              <a:rPr lang="ko-KR" alt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선택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23925"/>
            <a:ext cx="6858000" cy="36480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526280" y="1760220"/>
            <a:ext cx="151638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2022-02-01~2022-02-18</a:t>
            </a:r>
            <a:endParaRPr lang="ko-KR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27420" y="1757433"/>
            <a:ext cx="69342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900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경기  안산시</a:t>
            </a:r>
            <a:endParaRPr lang="ko-KR" altLang="en-US" sz="900" spc="-150" dirty="0">
              <a:solidFill>
                <a:schemeClr val="tx1">
                  <a:lumMod val="65000"/>
                  <a:lumOff val="35000"/>
                </a:schemeClr>
              </a:solidFill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83130" y="1688183"/>
            <a:ext cx="15925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9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2022</a:t>
            </a:r>
            <a:r>
              <a:rPr lang="ko-KR" altLang="en-US" sz="9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 안산시 </a:t>
            </a:r>
            <a:r>
              <a:rPr lang="ko-KR" altLang="en-US" sz="900" u="sn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아이돌보미</a:t>
            </a:r>
            <a:r>
              <a:rPr lang="ko-KR" altLang="en-US" sz="9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 </a:t>
            </a:r>
            <a:endParaRPr lang="en-US" altLang="ko-KR" sz="900" u="sng" dirty="0" smtClean="0">
              <a:solidFill>
                <a:schemeClr val="tx1">
                  <a:lumMod val="65000"/>
                  <a:lumOff val="35000"/>
                </a:schemeClr>
              </a:solidFill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  <a:p>
            <a:r>
              <a:rPr lang="ko-KR" altLang="en-US" sz="9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정기 모집</a:t>
            </a:r>
            <a:endParaRPr lang="ko-KR" altLang="en-US" sz="900" u="sng" dirty="0">
              <a:solidFill>
                <a:schemeClr val="tx1">
                  <a:lumMod val="65000"/>
                  <a:lumOff val="35000"/>
                </a:schemeClr>
              </a:solidFill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396240" y="1680563"/>
            <a:ext cx="6385560" cy="39769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2044065" y="1659820"/>
            <a:ext cx="3181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V</a:t>
            </a:r>
            <a:endParaRPr lang="ko-KR" altLang="en-US" sz="1400" dirty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5141" y="4837758"/>
            <a:ext cx="671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5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. 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맨 하단 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‘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지원신청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’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선택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3017520" y="8782445"/>
            <a:ext cx="1074420" cy="34925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929640" y="7359104"/>
            <a:ext cx="1821180" cy="1088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2078258"/>
            <a:ext cx="6857998" cy="249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직사각형 1"/>
          <p:cNvSpPr/>
          <p:nvPr/>
        </p:nvSpPr>
        <p:spPr>
          <a:xfrm>
            <a:off x="762000" y="5496578"/>
            <a:ext cx="762000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890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그림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94" y="4930523"/>
            <a:ext cx="6781800" cy="131445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" y="785812"/>
            <a:ext cx="6848475" cy="3305175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8760" y="6432286"/>
            <a:ext cx="3706178" cy="2917507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1607820" y="967740"/>
            <a:ext cx="297180" cy="190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508760" y="952120"/>
            <a:ext cx="624840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50" b="1" dirty="0" smtClean="0"/>
              <a:t>안산시</a:t>
            </a:r>
            <a:endParaRPr lang="ko-KR" altLang="en-US" sz="850" b="1" dirty="0"/>
          </a:p>
        </p:txBody>
      </p:sp>
      <p:sp>
        <p:nvSpPr>
          <p:cNvPr id="10" name="직사각형 9"/>
          <p:cNvSpPr/>
          <p:nvPr/>
        </p:nvSpPr>
        <p:spPr>
          <a:xfrm>
            <a:off x="2217420" y="967740"/>
            <a:ext cx="297180" cy="190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118360" y="927408"/>
            <a:ext cx="6248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 dirty="0" smtClean="0"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안산시</a:t>
            </a:r>
            <a:endParaRPr lang="ko-KR" altLang="en-US" sz="900" b="1" dirty="0"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788192" y="956017"/>
            <a:ext cx="3917157" cy="1926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900" dirty="0" smtClean="0">
                <a:solidFill>
                  <a:schemeClr val="tx1"/>
                </a:solidFill>
              </a:rPr>
              <a:t>[</a:t>
            </a:r>
            <a:r>
              <a:rPr lang="ko-KR" altLang="en-US" sz="900" dirty="0" smtClean="0">
                <a:solidFill>
                  <a:schemeClr val="tx1"/>
                </a:solidFill>
              </a:rPr>
              <a:t>경기</a:t>
            </a:r>
            <a:r>
              <a:rPr lang="en-US" altLang="ko-KR" sz="900" dirty="0" smtClean="0">
                <a:solidFill>
                  <a:schemeClr val="tx1"/>
                </a:solidFill>
              </a:rPr>
              <a:t>_</a:t>
            </a:r>
            <a:r>
              <a:rPr lang="ko-KR" altLang="en-US" sz="900" dirty="0" smtClean="0">
                <a:solidFill>
                  <a:schemeClr val="tx1"/>
                </a:solidFill>
              </a:rPr>
              <a:t>안산시</a:t>
            </a:r>
            <a:r>
              <a:rPr lang="en-US" altLang="ko-KR" sz="900" dirty="0" smtClean="0">
                <a:solidFill>
                  <a:schemeClr val="tx1"/>
                </a:solidFill>
              </a:rPr>
              <a:t>]   </a:t>
            </a:r>
            <a:r>
              <a:rPr lang="ko-KR" altLang="en-US" sz="900" dirty="0" smtClean="0">
                <a:solidFill>
                  <a:schemeClr val="tx1"/>
                </a:solidFill>
              </a:rPr>
              <a:t>경기 안산시 건강가정지원센터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262062" y="2209800"/>
            <a:ext cx="955358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1381125" y="1857374"/>
            <a:ext cx="457200" cy="1543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32385" y="1328445"/>
            <a:ext cx="6787515" cy="296161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81915" y="339887"/>
            <a:ext cx="671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6. 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필수 입력 전체 작성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713" y="4424719"/>
            <a:ext cx="671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7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. 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보유 자격증 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선택사항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185160" y="5754588"/>
            <a:ext cx="472440" cy="30765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4016510" y="5291012"/>
            <a:ext cx="27660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하얀색 네모 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‘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추가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’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버튼 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  <a:p>
            <a:pPr marL="342900" indent="-342900">
              <a:buAutoNum type="arabicPeriod"/>
            </a:pP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보유하고 있는 자격증 종류 선택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  <a:p>
            <a:pPr marL="342900" indent="-342900">
              <a:buAutoNum type="arabicPeriod"/>
            </a:pP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자격증 사본 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  <a:p>
            <a:r>
              <a:rPr lang="en-US" altLang="ko-K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 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      (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찾아보기에서 파일 선택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)</a:t>
            </a:r>
          </a:p>
          <a:p>
            <a:pPr marL="228600" indent="-228600">
              <a:buFont typeface="+mj-lt"/>
              <a:buAutoNum type="arabicPeriod" startAt="4"/>
            </a:pP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‘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추가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’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버튼</a:t>
            </a:r>
            <a:endParaRPr lang="ko-KR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1508760" y="6432286"/>
            <a:ext cx="3706178" cy="291750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068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751" y="1878957"/>
            <a:ext cx="3210252" cy="2698359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721" y="576549"/>
            <a:ext cx="6517822" cy="13335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45143" y="155117"/>
            <a:ext cx="671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8. </a:t>
            </a:r>
            <a:r>
              <a:rPr lang="ko-KR" alt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아이돌봄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관련 경력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선택사항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3159899" y="1401504"/>
            <a:ext cx="472440" cy="30765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4107361" y="937928"/>
            <a:ext cx="27660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하얀색 네모 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‘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추가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’ 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버튼 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  <a:p>
            <a:pPr marL="342900" indent="-342900">
              <a:buAutoNum type="arabicPeriod"/>
            </a:pP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증빙서류 종류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: 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경력증명서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, </a:t>
            </a:r>
            <a:r>
              <a:rPr lang="ko-KR" altLang="en-US" sz="1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활동증명서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, 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근무 확인서 등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  <a:p>
            <a:pPr marL="342900" indent="-342900">
              <a:buAutoNum type="arabicPeriod"/>
            </a:pP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파란색 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‘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추가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’ 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버튼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1771650" y="1764255"/>
            <a:ext cx="3343603" cy="281306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148" y="4990070"/>
            <a:ext cx="6735852" cy="135358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74307" y="4586906"/>
            <a:ext cx="671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9. 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취업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·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취약 계층 지원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선택사항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7857" y="6407530"/>
            <a:ext cx="2978795" cy="3060320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733550" y="6324205"/>
            <a:ext cx="3390900" cy="322696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3240317" y="5850328"/>
            <a:ext cx="472440" cy="30765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3892504" y="5415327"/>
            <a:ext cx="30226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하얀색 네모 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‘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추가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’ 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버튼 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  <a:p>
            <a:pPr marL="342900" indent="-342900">
              <a:buAutoNum type="arabicPeriod"/>
            </a:pP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아래에 해당되는 내용이 있는 경우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  <a:p>
            <a:pPr marL="342900" indent="-342900">
              <a:buAutoNum type="arabicPeriod"/>
            </a:pP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첨부파일 증빙서류 제출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  <a:p>
            <a:r>
              <a:rPr lang="ko-KR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※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 </a:t>
            </a:r>
            <a:r>
              <a:rPr lang="ko-KR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함초롬돋움" panose="02030504000101010101" pitchFamily="18" charset="-127"/>
                <a:ea typeface="함초롬돋움" panose="02030504000101010101" pitchFamily="18" charset="-127"/>
                <a:cs typeface="함초롬돋움" panose="02030504000101010101" pitchFamily="18" charset="-127"/>
              </a:rPr>
              <a:t>선택하신 유형의 증명이 가능한 서류 必</a:t>
            </a:r>
            <a:endParaRPr lang="en-US" altLang="ko-K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함초롬돋움" panose="02030504000101010101" pitchFamily="18" charset="-127"/>
              <a:ea typeface="함초롬돋움" panose="02030504000101010101" pitchFamily="18" charset="-127"/>
              <a:cs typeface="함초롬돋움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0672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417" y="727138"/>
            <a:ext cx="6341166" cy="56927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3087813"/>
            <a:ext cx="6858000" cy="8617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10. 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추가 제출 서류 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필수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  <a:p>
            <a:r>
              <a:rPr lang="en-US" altLang="ko-K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신청서</a:t>
            </a:r>
            <a:r>
              <a:rPr lang="en-US" altLang="ko-K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주민등록등본</a:t>
            </a:r>
            <a:r>
              <a:rPr lang="en-US" altLang="ko-K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자기소개서</a:t>
            </a:r>
            <a:r>
              <a:rPr lang="en-US" altLang="ko-K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개인정보수집 및 </a:t>
            </a:r>
            <a:r>
              <a:rPr lang="ko-KR" alt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이용동의서</a:t>
            </a:r>
            <a:r>
              <a:rPr lang="en-US" altLang="ko-K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  <a:p>
            <a:r>
              <a:rPr lang="en-US" altLang="ko-K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★ 4</a:t>
            </a:r>
            <a:r>
              <a:rPr lang="ko-KR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개의 파일 압축하여 한 파일로 첨부 </a:t>
            </a:r>
            <a:endParaRPr lang="ko-KR" alt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589834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자기소개서는 첨부 자료에 있는 자기소개서 양식으로 </a:t>
            </a:r>
            <a:endParaRPr lang="en-US" altLang="ko-K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작성하여 추가 제출 서류에 함께 첨부해주시기 바랍니다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228850" y="5772150"/>
            <a:ext cx="2419350" cy="58102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753612" y="6561166"/>
            <a:ext cx="561374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★</a:t>
            </a:r>
            <a:r>
              <a:rPr lang="ko-KR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최종적으로</a:t>
            </a:r>
            <a:r>
              <a:rPr lang="en-US" altLang="ko-K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등록 버튼 누르셔야 제출됩니다</a:t>
            </a:r>
            <a:r>
              <a:rPr lang="en-US" altLang="ko-K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★</a:t>
            </a:r>
          </a:p>
          <a:p>
            <a:pPr algn="ctr"/>
            <a:endParaRPr lang="en-US" altLang="ko-K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endParaRPr lang="en-US" altLang="ko-K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지원자 분의 실수로 인해 </a:t>
            </a:r>
            <a:endParaRPr lang="en-US" altLang="ko-K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서류 누락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·</a:t>
            </a:r>
            <a:r>
              <a:rPr lang="ko-KR" alt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미제출되는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경우는 서류제출 후 </a:t>
            </a:r>
            <a:endParaRPr lang="en-US" altLang="ko-K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수정이 불가합니다</a:t>
            </a:r>
            <a:r>
              <a:rPr lang="en-US" altLang="ko-K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  <a:endParaRPr lang="en-US" altLang="ko-KR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서류 제출 전 다시 한번 확인 꼭 부탁드립니다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^^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58420" y="736611"/>
            <a:ext cx="6341166" cy="200658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461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487</TotalTime>
  <Words>240</Words>
  <Application>Microsoft Office PowerPoint</Application>
  <PresentationFormat>A4 용지(210x297mm)</PresentationFormat>
  <Paragraphs>43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2" baseType="lpstr">
      <vt:lpstr>HY견고딕</vt:lpstr>
      <vt:lpstr>맑은 고딕</vt:lpstr>
      <vt:lpstr>함초롬돋움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미정</dc:creator>
  <cp:lastModifiedBy>user99</cp:lastModifiedBy>
  <cp:revision>41</cp:revision>
  <cp:lastPrinted>2022-01-27T13:02:02Z</cp:lastPrinted>
  <dcterms:created xsi:type="dcterms:W3CDTF">2020-04-03T04:20:41Z</dcterms:created>
  <dcterms:modified xsi:type="dcterms:W3CDTF">2022-01-27T13:03:54Z</dcterms:modified>
</cp:coreProperties>
</file>